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6" r:id="rId10"/>
    <p:sldId id="290" r:id="rId11"/>
    <p:sldId id="293" r:id="rId12"/>
    <p:sldId id="291" r:id="rId13"/>
    <p:sldId id="292" r:id="rId14"/>
    <p:sldId id="294" r:id="rId15"/>
    <p:sldId id="273" r:id="rId16"/>
    <p:sldId id="295" r:id="rId17"/>
    <p:sldId id="264" r:id="rId18"/>
    <p:sldId id="284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393"/>
            <a:ext cx="9144000" cy="1164022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2450" y="3500455"/>
            <a:ext cx="5499100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 </a:t>
            </a:r>
            <a:r>
              <a:rPr lang="en-GB" dirty="0" err="1"/>
              <a:t>pos</a:t>
            </a:r>
            <a:r>
              <a:rPr lang="en-GB" dirty="0"/>
              <a:t> = Shape Regularization (should be regular in shape)</a:t>
            </a:r>
          </a:p>
          <a:p>
            <a:r>
              <a:rPr lang="en-GB" dirty="0"/>
              <a:t>E col = Appearance Coherence (encourage </a:t>
            </a:r>
            <a:r>
              <a:rPr lang="en-GB" dirty="0" err="1"/>
              <a:t>color</a:t>
            </a:r>
            <a:r>
              <a:rPr lang="en-GB" dirty="0"/>
              <a:t> homogeneity)</a:t>
            </a:r>
          </a:p>
          <a:p>
            <a:r>
              <a:rPr lang="en-GB" dirty="0"/>
              <a:t>E b = Boundary Length (encourage small boundary length)</a:t>
            </a:r>
          </a:p>
          <a:p>
            <a:r>
              <a:rPr lang="en-GB" dirty="0"/>
              <a:t>E </a:t>
            </a:r>
            <a:r>
              <a:rPr lang="en-GB" dirty="0" err="1"/>
              <a:t>topo</a:t>
            </a:r>
            <a:r>
              <a:rPr lang="en-GB" dirty="0"/>
              <a:t> = Topology Preservation (focuses a connected component)</a:t>
            </a:r>
          </a:p>
          <a:p>
            <a:r>
              <a:rPr lang="en-GB" dirty="0"/>
              <a:t>E size = Minimum size (size needs to be at least ¼ of their initialization size)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E mon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8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Live Demo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(Extended Topology Preserving Segmentation)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FF0000"/>
                </a:solidFill>
              </a:rPr>
              <a:t>Donald Trump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FF0000"/>
                </a:solidFill>
              </a:rPr>
              <a:t>Compare 3 methods</a:t>
            </a:r>
            <a:br>
              <a:rPr lang="en-GB" sz="2000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At least 1 life feed</a:t>
            </a:r>
            <a:br>
              <a:rPr lang="en-GB" sz="2000" dirty="0">
                <a:solidFill>
                  <a:srgbClr val="FF0000"/>
                </a:solidFill>
              </a:rPr>
            </a:br>
            <a:endParaRPr lang="en-GB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/>
                </a:solidFill>
              </a:rPr>
              <a:t>Introduction</a:t>
            </a:r>
          </a:p>
          <a:p>
            <a:r>
              <a:rPr lang="en-GB" dirty="0">
                <a:solidFill>
                  <a:schemeClr val="accent1"/>
                </a:solidFill>
              </a:rPr>
              <a:t>Definition &amp; Properties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Applications</a:t>
            </a:r>
          </a:p>
          <a:p>
            <a:r>
              <a:rPr lang="en-GB" dirty="0">
                <a:solidFill>
                  <a:schemeClr val="accent1"/>
                </a:solidFill>
              </a:rPr>
              <a:t>Approaches</a:t>
            </a:r>
          </a:p>
          <a:p>
            <a:r>
              <a:rPr lang="en-GB" dirty="0">
                <a:solidFill>
                  <a:schemeClr val="accent1"/>
                </a:solidFill>
              </a:rPr>
              <a:t>State-Of</a:t>
            </a:r>
            <a:r>
              <a:rPr lang="en-GB" dirty="0">
                <a:solidFill>
                  <a:srgbClr val="00B050"/>
                </a:solidFill>
              </a:rPr>
              <a:t>-The-Art </a:t>
            </a:r>
            <a:r>
              <a:rPr lang="en-GB" dirty="0"/>
              <a:t>(Maybe </a:t>
            </a:r>
            <a:r>
              <a:rPr lang="en-GB"/>
              <a:t>also Ganiyu?)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Demonstration</a:t>
            </a:r>
          </a:p>
          <a:p>
            <a:r>
              <a:rPr lang="en-GB" dirty="0">
                <a:solidFill>
                  <a:srgbClr val="00B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Ganiyu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Philipp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</a:t>
            </a:r>
            <a:r>
              <a:rPr lang="en-US"/>
              <a:t>2 indoor for 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</TotalTime>
  <Words>1311</Words>
  <Application>Microsoft Macintosh PowerPoint</Application>
  <PresentationFormat>On-screen Show (4:3)</PresentationFormat>
  <Paragraphs>221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152</cp:revision>
  <dcterms:created xsi:type="dcterms:W3CDTF">2018-02-01T16:42:40Z</dcterms:created>
  <dcterms:modified xsi:type="dcterms:W3CDTF">2018-02-22T11:44:54Z</dcterms:modified>
</cp:coreProperties>
</file>